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96" r:id="rId2"/>
    <p:sldId id="297" r:id="rId3"/>
    <p:sldId id="293" r:id="rId4"/>
    <p:sldId id="295" r:id="rId5"/>
    <p:sldId id="283" r:id="rId6"/>
    <p:sldId id="263" r:id="rId7"/>
    <p:sldId id="291" r:id="rId8"/>
    <p:sldId id="282" r:id="rId9"/>
    <p:sldId id="286" r:id="rId10"/>
    <p:sldId id="269" r:id="rId11"/>
    <p:sldId id="292" r:id="rId12"/>
    <p:sldId id="298" r:id="rId13"/>
    <p:sldId id="278" r:id="rId14"/>
    <p:sldId id="272" r:id="rId15"/>
    <p:sldId id="294" r:id="rId16"/>
    <p:sldId id="29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9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5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18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46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19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6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02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6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56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7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51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6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6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D7380-9600-4CF8-9DE4-A48814771D39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91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16" y="0"/>
            <a:ext cx="960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66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40" y="1"/>
            <a:ext cx="9540552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32" y="1"/>
            <a:ext cx="954055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4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57" y="0"/>
            <a:ext cx="9478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20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084" y="428604"/>
            <a:ext cx="7725833" cy="66479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Добраться до нас можно поездом до станции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Костылево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Сев.ж.д</a:t>
            </a:r>
            <a:r>
              <a:rPr lang="ru-RU" dirty="0">
                <a:latin typeface="Arial" pitchFamily="34" charset="0"/>
                <a:cs typeface="Arial" pitchFamily="34" charset="0"/>
              </a:rPr>
              <a:t>  (предоставляется трансфер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или автомобильным транспортом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по трассе М8 до г. Вельска, а далее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следовать указателям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«Центр лыжного спорта «Малиновка»</a:t>
            </a: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Контактные телефоны: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Генеральный директор –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Волова Галина Евгеньевна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+7 911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579 66 96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Учредитель – Воробьев Олег Васильевич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+7 911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564-56-60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Горнолыжная деревня «Круча»- Воробьева Екатерина Олеговна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+7 911 872-97-95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Гостиничный комплекс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Служба бронирования и размещения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+7 950 250 07 01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СТК «Малиновка»- 8-931-406-61-62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ООО «УстьяСпортСервис»- 8-911-596-60-51</a:t>
            </a:r>
          </a:p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e-mail:malinovka29@rambler.ru</a:t>
            </a:r>
          </a:p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www.malinovka-ski.com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764704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00506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93305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16" y="-27384"/>
            <a:ext cx="9705032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16" y="0"/>
            <a:ext cx="9533036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8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04" y="0"/>
            <a:ext cx="9424516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435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16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240" y="-27384"/>
            <a:ext cx="969247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1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96" y="0"/>
            <a:ext cx="9424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6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24344" y="0"/>
            <a:ext cx="9664896" cy="6885384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5035385"/>
            <a:ext cx="2666986" cy="1777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5027002"/>
            <a:ext cx="2678908" cy="1785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66" y="5004342"/>
            <a:ext cx="2713551" cy="1809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44" y="0"/>
            <a:ext cx="9664896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04" y="0"/>
            <a:ext cx="95685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55101" y="764704"/>
            <a:ext cx="56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5101" y="3787084"/>
            <a:ext cx="85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468544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9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516" y="0"/>
            <a:ext cx="9705032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04" y="0"/>
            <a:ext cx="94245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</TotalTime>
  <Words>100</Words>
  <Application>Microsoft Office PowerPoint</Application>
  <PresentationFormat>Экран (4:3)</PresentationFormat>
  <Paragraphs>26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</dc:creator>
  <cp:lastModifiedBy>new2013</cp:lastModifiedBy>
  <cp:revision>147</cp:revision>
  <dcterms:created xsi:type="dcterms:W3CDTF">2012-01-10T15:32:51Z</dcterms:created>
  <dcterms:modified xsi:type="dcterms:W3CDTF">2015-04-21T08:41:12Z</dcterms:modified>
</cp:coreProperties>
</file>